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571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8859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16927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06087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9659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2793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81431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6922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4020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2041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157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2512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8288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3077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7422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0881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2864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A96B31E-4556-4E3C-ABC4-971E22FACBAC}" type="datetimeFigureOut">
              <a:rPr lang="en-IN" smtClean="0"/>
              <a:t>31-05-2023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F598CD0-1949-40E4-8B31-98F88C7481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97086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6.pn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6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BE25E-D37E-A027-A3B3-34355F9E3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914956"/>
            <a:ext cx="9440034" cy="1882588"/>
          </a:xfrm>
        </p:spPr>
        <p:txBody>
          <a:bodyPr>
            <a:normAutofit fontScale="90000"/>
          </a:bodyPr>
          <a:lstStyle/>
          <a:p>
            <a:r>
              <a:rPr lang="en-US" sz="4000" b="1" i="0" dirty="0">
                <a:effectLst/>
                <a:latin typeface="Open Sans" panose="020B0606030504020204" pitchFamily="34" charset="0"/>
              </a:rPr>
              <a:t>Tata Data Visualisation: Empowering Business with Effective Insights virtual experience programme</a:t>
            </a:r>
            <a:endParaRPr lang="en-IN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5D64AE-C5B5-BDAD-CA3D-91CD526937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4387233"/>
            <a:ext cx="9440034" cy="1049867"/>
          </a:xfrm>
        </p:spPr>
        <p:txBody>
          <a:bodyPr>
            <a:normAutofit/>
          </a:bodyPr>
          <a:lstStyle/>
          <a:p>
            <a:r>
              <a:rPr lang="en-US" sz="3600" dirty="0"/>
              <a:t>By : Rachit Rawat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7013699-B001-83FE-AD5F-7D3ABB5D33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0657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8476">
        <p159:morph option="byObject"/>
      </p:transition>
    </mc:Choice>
    <mc:Fallback>
      <p:transition spd="slow" advTm="184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A00B1-02FD-2BA6-9DC5-9149FBAFB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7721" y="2061880"/>
            <a:ext cx="3510594" cy="708208"/>
          </a:xfrm>
        </p:spPr>
        <p:txBody>
          <a:bodyPr>
            <a:normAutofit/>
          </a:bodyPr>
          <a:lstStyle/>
          <a:p>
            <a:r>
              <a:rPr lang="en-IN" sz="2800" dirty="0"/>
              <a:t>Monthly Revenue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297AA64-29CD-5F54-EFC9-71C6B33787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64" y="874058"/>
            <a:ext cx="7597271" cy="510988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92A6A0-203A-B615-E0B6-614C10872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9838" y="3230205"/>
            <a:ext cx="3646360" cy="220845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Stable revenue of 685k per month.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Sales increased from September to November.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0E185D4-0FDA-08AB-AFDC-00CBAE3EFE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021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94"/>
    </mc:Choice>
    <mc:Fallback>
      <p:transition spd="slow" advTm="33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A00B1-02FD-2BA6-9DC5-9149FBAFB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070" y="1613647"/>
            <a:ext cx="3959933" cy="875851"/>
          </a:xfrm>
        </p:spPr>
        <p:txBody>
          <a:bodyPr>
            <a:normAutofit/>
          </a:bodyPr>
          <a:lstStyle/>
          <a:p>
            <a:r>
              <a:rPr lang="en-IN" sz="2800" dirty="0"/>
              <a:t>Revenue and Quantity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09DA0C1-9ABB-3813-1476-EE3B310244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97" y="987824"/>
            <a:ext cx="7450308" cy="488235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92A6A0-203A-B615-E0B6-614C10872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89070" y="2996903"/>
            <a:ext cx="4096870" cy="236399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Netherlands, Eire, Germany, France and Australia are the top 5 Revenue Generating Countries</a:t>
            </a:r>
            <a:r>
              <a:rPr lang="en-IN" sz="2000" dirty="0"/>
              <a:t>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77FC1C3-B21A-00FC-37C6-183A986188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28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79"/>
    </mc:Choice>
    <mc:Fallback>
      <p:transition spd="slow" advTm="21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A00B1-02FD-2BA6-9DC5-9149FBAFB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4063" y="2106706"/>
            <a:ext cx="3549121" cy="804134"/>
          </a:xfrm>
        </p:spPr>
        <p:txBody>
          <a:bodyPr>
            <a:normAutofit/>
          </a:bodyPr>
          <a:lstStyle/>
          <a:p>
            <a:r>
              <a:rPr lang="en-US" sz="2800" dirty="0"/>
              <a:t>Revenue by customer</a:t>
            </a:r>
            <a:endParaRPr lang="en-IN" sz="28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4EF7C19-19CF-96FC-04CF-B1BD572499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58" y="986118"/>
            <a:ext cx="8167089" cy="510988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92A6A0-203A-B615-E0B6-614C10872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24063" y="3489960"/>
            <a:ext cx="3549121" cy="156613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Customer 14646  made the most purchases of 280k.</a:t>
            </a:r>
            <a:endParaRPr lang="en-IN" sz="28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3CD673D-6F02-AB23-9FA6-6F791A7D7D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523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45"/>
    </mc:Choice>
    <mc:Fallback>
      <p:transition spd="slow" advTm="40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A00B1-02FD-2BA6-9DC5-9149FBAFB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4063" y="1676400"/>
            <a:ext cx="3549121" cy="1126864"/>
          </a:xfrm>
        </p:spPr>
        <p:txBody>
          <a:bodyPr>
            <a:normAutofit/>
          </a:bodyPr>
          <a:lstStyle/>
          <a:p>
            <a:r>
              <a:rPr lang="en-US" sz="2800" dirty="0"/>
              <a:t>Country-wise Revenue</a:t>
            </a:r>
            <a:endParaRPr lang="en-IN" sz="28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98836A1-2396-9734-80DA-C14DA29B7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50" y="1102658"/>
            <a:ext cx="8051102" cy="501127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92A6A0-203A-B615-E0B6-614C10872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24063" y="3316941"/>
            <a:ext cx="3549121" cy="170329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Netherlands, Ireland, Germany, France and Australia generates high profit</a:t>
            </a:r>
            <a:endParaRPr lang="en-IN" sz="24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38866FF-0AF7-D8F7-C9EF-BA7014E05D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720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77"/>
    </mc:Choice>
    <mc:Fallback>
      <p:transition spd="slow" advTm="419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279</TotalTime>
  <Words>78</Words>
  <Application>Microsoft Office PowerPoint</Application>
  <PresentationFormat>Widescreen</PresentationFormat>
  <Paragraphs>11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Calisto MT</vt:lpstr>
      <vt:lpstr>Open Sans</vt:lpstr>
      <vt:lpstr>Wingdings 2</vt:lpstr>
      <vt:lpstr>Slate</vt:lpstr>
      <vt:lpstr>Tata Data Visualisation: Empowering Business with Effective Insights virtual experience programme</vt:lpstr>
      <vt:lpstr>Monthly Revenue</vt:lpstr>
      <vt:lpstr>Revenue and Quantity</vt:lpstr>
      <vt:lpstr>Revenue by customer</vt:lpstr>
      <vt:lpstr>Country-wise Revenue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Tata Data Visualisation: Empowering Business with Effective Insights virtual experience programme</dc:title>
  <dc:creator>Jayant Rawat</dc:creator>
  <cp:lastModifiedBy>Jayant Rawat</cp:lastModifiedBy>
  <cp:revision>6</cp:revision>
  <dcterms:created xsi:type="dcterms:W3CDTF">2023-05-10T19:02:56Z</dcterms:created>
  <dcterms:modified xsi:type="dcterms:W3CDTF">2023-05-31T06:24:55Z</dcterms:modified>
</cp:coreProperties>
</file>

<file path=docProps/thumbnail.jpeg>
</file>